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3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2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2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9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3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9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2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59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1B0B1-6EF7-407A-BEA6-7105F82DE5D9}" type="datetimeFigureOut">
              <a:rPr lang="ru-RU" smtClean="0"/>
              <a:t>26.12.2018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5420-4DC3-4B89-9A37-92668D354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07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cuments and Settings\User.KANCELYRIUM2\Рабочий стол\585cadd31f5e91592a0700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332656"/>
            <a:ext cx="6102424" cy="499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effectLst/>
              <a:latin typeface="Monotype Corsiva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/>
                <a:ea typeface="Calibri"/>
                <a:cs typeface="Times New Roman"/>
              </a:rPr>
              <a:t>Дорогие коллеги!</a:t>
            </a:r>
            <a:endParaRPr lang="ru-RU" sz="1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/>
                <a:ea typeface="Calibri"/>
                <a:cs typeface="Times New Roman"/>
              </a:rPr>
              <a:t> 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/>
                <a:ea typeface="Calibri"/>
                <a:cs typeface="Times New Roman"/>
              </a:rPr>
              <a:t>От всей души поздравляем Вас с Новым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/>
                <a:ea typeface="Calibri"/>
                <a:cs typeface="Times New Roman"/>
              </a:rPr>
              <a:t>годом!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/>
                <a:ea typeface="Calibri"/>
                <a:cs typeface="Times New Roman"/>
              </a:rPr>
              <a:t>Новый год – это особенный праздник: он дарит надежду на счастье и удачу, несет радость новых начинаний. Уходящий год был насыщен важными событиями и свершениями. В наступающем году желаем Вам крепкого здоровья, счастья, душевной стойкости, уверенности в своих силах и оптимизма. Пусть всегда с Вами будут Ваши родные и друзья, а в Ваших домах царят благополучие, любовь и процветание.</a:t>
            </a:r>
          </a:p>
          <a:p>
            <a:pPr algn="just">
              <a:lnSpc>
                <a:spcPct val="115000"/>
              </a:lnSpc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Monotype Corsiva"/>
                <a:ea typeface="Calibri"/>
                <a:cs typeface="Times New Roman"/>
              </a:rPr>
              <a:t>Отличного настроения и веселых новогодних праздников! </a:t>
            </a:r>
            <a:endParaRPr lang="ru-RU" sz="1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             С новым годом Вас и Рождеством!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ru-RU" sz="2000" b="1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ВРИО ДИРЕКТОРА                                           С.А. Рубцова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81128"/>
            <a:ext cx="792088" cy="411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660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Институт химии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cp:lastPrinted>2018-12-24T12:55:58Z</cp:lastPrinted>
  <dcterms:created xsi:type="dcterms:W3CDTF">2018-12-24T11:48:02Z</dcterms:created>
  <dcterms:modified xsi:type="dcterms:W3CDTF">2018-12-26T07:15:44Z</dcterms:modified>
</cp:coreProperties>
</file>